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5092" y="2299314"/>
            <a:ext cx="6697269" cy="3884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67596" y="4860059"/>
            <a:ext cx="100116" cy="6007475"/>
            <a:chOff x="11567596" y="4860059"/>
            <a:chExt cx="100116" cy="60074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11567596" y="4860059"/>
              <a:ext cx="100116" cy="6007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6516" y="7201661"/>
            <a:ext cx="7004402" cy="1307600"/>
            <a:chOff x="1336516" y="7201661"/>
            <a:chExt cx="7004402" cy="13076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2233" y="7127377"/>
              <a:ext cx="4858840" cy="84889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093" y="7858818"/>
              <a:ext cx="4177284" cy="708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74694" y="21563"/>
            <a:ext cx="10167893" cy="11185004"/>
            <a:chOff x="8074694" y="21563"/>
            <a:chExt cx="10167893" cy="111850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4694" y="21563"/>
              <a:ext cx="10167893" cy="111850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789757" cy="10264151"/>
            <a:chOff x="0" y="0"/>
            <a:chExt cx="9789757" cy="10264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89757" cy="102641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092" y="8157431"/>
            <a:ext cx="6986987" cy="18337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3254" y="48644"/>
            <a:ext cx="3574167" cy="1515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6404" y="1890143"/>
            <a:ext cx="13287917" cy="5974970"/>
            <a:chOff x="346404" y="1890143"/>
            <a:chExt cx="13287917" cy="59749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404" y="1890143"/>
              <a:ext cx="13287917" cy="5974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4311" y="1182676"/>
            <a:ext cx="6171429" cy="397249"/>
            <a:chOff x="5944311" y="1182676"/>
            <a:chExt cx="6171429" cy="3972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4311" y="1182676"/>
              <a:ext cx="6171429" cy="3972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9076" y="6189640"/>
            <a:ext cx="5931892" cy="4096074"/>
            <a:chOff x="12229076" y="6189640"/>
            <a:chExt cx="5931892" cy="4096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9076" y="6189640"/>
              <a:ext cx="5931892" cy="4096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1244" y="-5156459"/>
            <a:ext cx="8952701" cy="19265620"/>
            <a:chOff x="4241244" y="-5156459"/>
            <a:chExt cx="8952701" cy="19265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241244" y="-5156459"/>
              <a:ext cx="8952701" cy="192656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6838" y="205368"/>
            <a:ext cx="5052758" cy="1500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9975" y="1339400"/>
            <a:ext cx="6171429" cy="397249"/>
            <a:chOff x="5669975" y="1339400"/>
            <a:chExt cx="6171429" cy="3972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9975" y="1339400"/>
              <a:ext cx="6171429" cy="3972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642" y="2313993"/>
            <a:ext cx="16716431" cy="5858514"/>
            <a:chOff x="784642" y="2313993"/>
            <a:chExt cx="16716431" cy="58585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642" y="2313993"/>
              <a:ext cx="16716431" cy="58585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1025" y="0"/>
            <a:ext cx="5648980" cy="11749340"/>
            <a:chOff x="13381025" y="0"/>
            <a:chExt cx="5648980" cy="11749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1025" y="0"/>
              <a:ext cx="5648980" cy="117493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1786" y="6741380"/>
            <a:ext cx="140417" cy="3707555"/>
            <a:chOff x="16651786" y="6741380"/>
            <a:chExt cx="140417" cy="3707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16651786" y="6741380"/>
              <a:ext cx="140417" cy="37075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5325" y="145849"/>
            <a:ext cx="6863444" cy="15005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4918" y="1780392"/>
            <a:ext cx="8205445" cy="4675303"/>
            <a:chOff x="1864918" y="1780392"/>
            <a:chExt cx="8205445" cy="46753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4918" y="1780392"/>
              <a:ext cx="8205445" cy="46753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65400" y="6434132"/>
            <a:ext cx="14415945" cy="3450817"/>
            <a:chOff x="1865400" y="6434132"/>
            <a:chExt cx="14415945" cy="34508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5400" y="6434132"/>
              <a:ext cx="14415945" cy="34508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4145" y="876937"/>
            <a:ext cx="4133761" cy="5369387"/>
            <a:chOff x="11314145" y="876937"/>
            <a:chExt cx="4133761" cy="53693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4145" y="876937"/>
              <a:ext cx="4133761" cy="5369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4375" y="2738692"/>
            <a:ext cx="15613278" cy="7676402"/>
            <a:chOff x="1694375" y="2738692"/>
            <a:chExt cx="15613278" cy="76764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4375" y="2738692"/>
              <a:ext cx="15613278" cy="76764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4716" y="2824111"/>
            <a:ext cx="15415958" cy="5898613"/>
            <a:chOff x="1834716" y="2824111"/>
            <a:chExt cx="15415958" cy="58986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4716" y="2824111"/>
              <a:ext cx="15415958" cy="5898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6168" y="545643"/>
            <a:ext cx="4192861" cy="1880493"/>
            <a:chOff x="10026168" y="545643"/>
            <a:chExt cx="4192861" cy="18804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6168" y="545643"/>
              <a:ext cx="4192861" cy="18804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18521" y="534370"/>
            <a:ext cx="3065121" cy="1903039"/>
            <a:chOff x="13918521" y="534370"/>
            <a:chExt cx="3065121" cy="19030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8521" y="534370"/>
              <a:ext cx="3065121" cy="19030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33815" y="556916"/>
            <a:ext cx="4194868" cy="1880493"/>
            <a:chOff x="6133815" y="556916"/>
            <a:chExt cx="4194868" cy="18804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3815" y="556916"/>
              <a:ext cx="4194868" cy="18804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61242" y="545643"/>
            <a:ext cx="4172572" cy="1880493"/>
            <a:chOff x="1961242" y="545643"/>
            <a:chExt cx="4172572" cy="18804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1242" y="545643"/>
              <a:ext cx="4172572" cy="18804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7828" y="957574"/>
            <a:ext cx="1746425" cy="10559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68474" y="981576"/>
            <a:ext cx="1709076" cy="10329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95705" y="1128526"/>
            <a:ext cx="1168910" cy="69244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83720" y="1013036"/>
            <a:ext cx="2003244" cy="10559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7709" y="6027299"/>
            <a:ext cx="19907386" cy="4279979"/>
            <a:chOff x="-767709" y="6027299"/>
            <a:chExt cx="19907386" cy="4279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7709" y="6027299"/>
              <a:ext cx="19907386" cy="42799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6641" y="216114"/>
            <a:ext cx="5318215" cy="1500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3205" y="1861619"/>
            <a:ext cx="14499303" cy="5234220"/>
            <a:chOff x="1893205" y="1861619"/>
            <a:chExt cx="14499303" cy="5234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205" y="1861619"/>
              <a:ext cx="14499303" cy="5234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92638" y="6298934"/>
            <a:ext cx="5013715" cy="2197023"/>
            <a:chOff x="12392638" y="6298934"/>
            <a:chExt cx="5013715" cy="21970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5532" y="5260173"/>
              <a:ext cx="10027430" cy="439404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638" y="6298934"/>
              <a:ext cx="5013715" cy="219702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27761" y="499256"/>
            <a:ext cx="5891634" cy="1515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07224" y="-609552"/>
            <a:ext cx="100116" cy="11413307"/>
            <a:chOff x="2607224" y="-609552"/>
            <a:chExt cx="100116" cy="114133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">
              <a:off x="2607224" y="-609552"/>
              <a:ext cx="100116" cy="114133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1633" y="1907393"/>
            <a:ext cx="11008159" cy="7446155"/>
            <a:chOff x="991633" y="1907393"/>
            <a:chExt cx="11008159" cy="74461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633" y="1907393"/>
              <a:ext cx="11008159" cy="7446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56" y="95011"/>
            <a:ext cx="4876831" cy="10370228"/>
            <a:chOff x="2356" y="95011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6" y="95011"/>
              <a:ext cx="4876831" cy="103702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3245" y="2403645"/>
            <a:ext cx="3480381" cy="30319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1091" y="5015844"/>
            <a:ext cx="3294248" cy="14362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143" y="-346370"/>
            <a:ext cx="116306" cy="3605775"/>
            <a:chOff x="953143" y="-346370"/>
            <a:chExt cx="116306" cy="36057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">
              <a:off x="953143" y="-346370"/>
              <a:ext cx="116306" cy="36057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3123" y="-21563"/>
            <a:ext cx="6887114" cy="10315839"/>
            <a:chOff x="1263123" y="-21563"/>
            <a:chExt cx="6887114" cy="103158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123" y="-21563"/>
              <a:ext cx="6887114" cy="10315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93078" y="-619857"/>
            <a:ext cx="96768" cy="9355648"/>
            <a:chOff x="16593078" y="-619857"/>
            <a:chExt cx="96768" cy="9355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500000">
              <a:off x="16593078" y="-619857"/>
              <a:ext cx="96768" cy="9355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309" y="850789"/>
            <a:ext cx="2282890" cy="14319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4220" y="3568944"/>
            <a:ext cx="9407043" cy="42254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7454" y="2483202"/>
            <a:ext cx="9378163" cy="35162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2661" y="1374994"/>
            <a:ext cx="4631862" cy="16593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4338" y="4257220"/>
            <a:ext cx="13065740" cy="4855526"/>
            <a:chOff x="-504338" y="4257220"/>
            <a:chExt cx="13065740" cy="48555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4338" y="4257220"/>
              <a:ext cx="13065740" cy="48555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72486" y="6777216"/>
            <a:ext cx="7708761" cy="61465"/>
            <a:chOff x="7572486" y="6777216"/>
            <a:chExt cx="7708761" cy="614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840000">
              <a:off x="7572486" y="6777216"/>
              <a:ext cx="7708761" cy="61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8535" y="3226077"/>
            <a:ext cx="911240" cy="911240"/>
            <a:chOff x="9418535" y="3226077"/>
            <a:chExt cx="911240" cy="9112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8535" y="3226077"/>
              <a:ext cx="911240" cy="9112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816" y="3052218"/>
            <a:ext cx="1180970" cy="12438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75307" y="4974940"/>
            <a:ext cx="911240" cy="911240"/>
            <a:chOff x="10275307" y="4974940"/>
            <a:chExt cx="911240" cy="9112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5307" y="4974940"/>
              <a:ext cx="911240" cy="9112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61024" y="4846544"/>
            <a:ext cx="1298293" cy="12438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52922" y="6835538"/>
            <a:ext cx="911240" cy="911240"/>
            <a:chOff x="11252922" y="6835538"/>
            <a:chExt cx="911240" cy="9112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2922" y="6835538"/>
              <a:ext cx="911240" cy="91124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39847" y="6671203"/>
            <a:ext cx="1296770" cy="12438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59834" y="6841271"/>
            <a:ext cx="1564963" cy="7691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30550" y="5080146"/>
            <a:ext cx="2364805" cy="7001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88947" y="3302852"/>
            <a:ext cx="2334897" cy="6720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88841" y="8631369"/>
            <a:ext cx="911240" cy="911240"/>
            <a:chOff x="12088841" y="8631369"/>
            <a:chExt cx="911240" cy="9112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88841" y="8631369"/>
              <a:ext cx="911240" cy="91124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5794" y="8438462"/>
            <a:ext cx="1329523" cy="12438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42281" y="8658662"/>
            <a:ext cx="2216021" cy="769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-84514"/>
            <a:ext cx="4876831" cy="10370228"/>
            <a:chOff x="-19208" y="-84514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-84514"/>
              <a:ext cx="4876831" cy="103702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71378" y="2526003"/>
            <a:ext cx="2916801" cy="3050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5626" y="5418050"/>
            <a:ext cx="5013273" cy="14468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1785" y="-293684"/>
            <a:ext cx="100116" cy="2888483"/>
            <a:chOff x="871785" y="-293684"/>
            <a:chExt cx="100116" cy="28884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">
              <a:off x="871785" y="-293684"/>
              <a:ext cx="100116" cy="28884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0939" y="0"/>
            <a:ext cx="6887114" cy="10315839"/>
            <a:chOff x="1370939" y="0"/>
            <a:chExt cx="6887114" cy="103158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0939" y="0"/>
              <a:ext cx="6887114" cy="10315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34232" y="138425"/>
            <a:ext cx="9951482" cy="7307278"/>
            <a:chOff x="8334232" y="138425"/>
            <a:chExt cx="9951482" cy="73072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4232" y="138425"/>
              <a:ext cx="9951482" cy="7307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4114286"/>
            <a:ext cx="6171429" cy="6171429"/>
            <a:chOff x="-19208" y="4114286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4114286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4018"/>
            <a:ext cx="9614566" cy="10308940"/>
            <a:chOff x="0" y="-4018"/>
            <a:chExt cx="9614566" cy="10308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018"/>
              <a:ext cx="9614566" cy="103089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1188" y="5173514"/>
            <a:ext cx="9928879" cy="15251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7830" y="3232254"/>
            <a:ext cx="5383806" cy="1629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04684" y="-315081"/>
            <a:ext cx="100116" cy="5571999"/>
            <a:chOff x="8804684" y="-315081"/>
            <a:chExt cx="100116" cy="55719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00000">
              <a:off x="8804684" y="-315081"/>
              <a:ext cx="100116" cy="55719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4442" y="0"/>
            <a:ext cx="2781272" cy="2781272"/>
            <a:chOff x="15504442" y="0"/>
            <a:chExt cx="2781272" cy="27812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04442" y="0"/>
              <a:ext cx="2781272" cy="27812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36463" y="7027493"/>
            <a:ext cx="4258615" cy="2522833"/>
            <a:chOff x="12636463" y="7027493"/>
            <a:chExt cx="4258615" cy="25228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36463" y="7027493"/>
              <a:ext cx="4258615" cy="2522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56" y="95011"/>
            <a:ext cx="4876831" cy="10370228"/>
            <a:chOff x="2356" y="95011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6" y="95011"/>
              <a:ext cx="4876831" cy="103702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96177" y="1969500"/>
            <a:ext cx="4060986" cy="36537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9939" y="5047396"/>
            <a:ext cx="5877968" cy="1934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4903" y="-242465"/>
            <a:ext cx="100116" cy="3023095"/>
            <a:chOff x="864903" y="-242465"/>
            <a:chExt cx="100116" cy="3023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">
              <a:off x="864903" y="-242465"/>
              <a:ext cx="100116" cy="3023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2946" y="0"/>
            <a:ext cx="6887114" cy="10344183"/>
            <a:chOff x="1522946" y="0"/>
            <a:chExt cx="6887114" cy="103441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2946" y="0"/>
              <a:ext cx="6887114" cy="10344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-1229111"/>
            <a:ext cx="9362604" cy="11574483"/>
            <a:chOff x="9524" y="-1229111"/>
            <a:chExt cx="9362604" cy="11574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-1229111"/>
              <a:ext cx="9362604" cy="11574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4442" y="4300600"/>
            <a:ext cx="2781272" cy="5985114"/>
            <a:chOff x="15504442" y="4300600"/>
            <a:chExt cx="2781272" cy="5985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4442" y="4300600"/>
              <a:ext cx="2781272" cy="59851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6134" y="-311782"/>
            <a:ext cx="100116" cy="4837030"/>
            <a:chOff x="806134" y="-311782"/>
            <a:chExt cx="100116" cy="48370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320000">
              <a:off x="806134" y="-311782"/>
              <a:ext cx="100116" cy="48370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7403" y="267269"/>
            <a:ext cx="4569978" cy="19575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44316" y="3385625"/>
            <a:ext cx="12957304" cy="1766471"/>
            <a:chOff x="2944316" y="3385625"/>
            <a:chExt cx="12957304" cy="17664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996304" y="3385625"/>
              <a:ext cx="12905316" cy="1766471"/>
              <a:chOff x="2996304" y="3385625"/>
              <a:chExt cx="12905316" cy="17664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96304" y="3385625"/>
                <a:ext cx="12905316" cy="176647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4551" y="3472945"/>
              <a:ext cx="12631450" cy="16410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9317" y="5970522"/>
            <a:ext cx="5585062" cy="3872773"/>
            <a:chOff x="2519317" y="5970522"/>
            <a:chExt cx="5585062" cy="387277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19317" y="5970522"/>
              <a:ext cx="5585062" cy="3872773"/>
              <a:chOff x="2519317" y="5970522"/>
              <a:chExt cx="5585062" cy="38727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19317" y="5970522"/>
                <a:ext cx="5585062" cy="387277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1086" y="5914245"/>
              <a:ext cx="2703163" cy="67606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79025" y="6596668"/>
              <a:ext cx="5207849" cy="29231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85714" y="5970522"/>
            <a:ext cx="5874666" cy="3851210"/>
            <a:chOff x="10285714" y="5970522"/>
            <a:chExt cx="5874666" cy="385121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285714" y="5970522"/>
              <a:ext cx="5874666" cy="3851210"/>
              <a:chOff x="10285714" y="5970522"/>
              <a:chExt cx="5874666" cy="385121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285714" y="5970522"/>
                <a:ext cx="5874666" cy="385121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75628" y="5921257"/>
              <a:ext cx="2901782" cy="67982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29438" y="6622724"/>
              <a:ext cx="5985639" cy="2923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8537" y="7430983"/>
            <a:ext cx="18886969" cy="1760106"/>
            <a:chOff x="488537" y="7430983"/>
            <a:chExt cx="18886969" cy="17601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57412" y="7430983"/>
              <a:ext cx="10018094" cy="1760106"/>
              <a:chOff x="9357412" y="7430983"/>
              <a:chExt cx="10018094" cy="176010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9357412" y="7430983"/>
                <a:ext cx="1760106" cy="1760106"/>
                <a:chOff x="9357412" y="7430983"/>
                <a:chExt cx="1760106" cy="1760106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357412" y="7430983"/>
                  <a:ext cx="1760106" cy="1760106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9590031" y="7453246"/>
                <a:ext cx="1294868" cy="1607024"/>
                <a:chOff x="9590031" y="7453246"/>
                <a:chExt cx="1294868" cy="1607024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9590031" y="7453246"/>
                  <a:ext cx="1294868" cy="1607024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39443" y="8335372"/>
                <a:ext cx="6030205" cy="889900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521745" y="7545447"/>
                <a:ext cx="1774818" cy="671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88537" y="7430983"/>
              <a:ext cx="9859292" cy="1738543"/>
              <a:chOff x="488537" y="7430983"/>
              <a:chExt cx="9859292" cy="173854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488537" y="7430983"/>
                <a:ext cx="1742857" cy="1738543"/>
                <a:chOff x="488537" y="7430983"/>
                <a:chExt cx="1742857" cy="1738543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88537" y="7430983"/>
                  <a:ext cx="1738543" cy="1738543"/>
                  <a:chOff x="488537" y="7430983"/>
                  <a:chExt cx="1738543" cy="1738543"/>
                </a:xfrm>
              </p:grpSpPr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88537" y="7430983"/>
                    <a:ext cx="1738543" cy="17385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488537" y="7430983"/>
                  <a:ext cx="1738543" cy="1508251"/>
                  <a:chOff x="488537" y="7430983"/>
                  <a:chExt cx="1738543" cy="1508251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88537" y="7430983"/>
                    <a:ext cx="1738543" cy="150825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13622" y="8257523"/>
                <a:ext cx="6526885" cy="878989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20771" y="7370768"/>
                <a:ext cx="2284735" cy="66314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504442" y="4300600"/>
            <a:ext cx="2781272" cy="5985114"/>
            <a:chOff x="15504442" y="4300600"/>
            <a:chExt cx="2781272" cy="59851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04442" y="4300600"/>
              <a:ext cx="2781272" cy="59851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6134" y="-311782"/>
            <a:ext cx="100116" cy="4837030"/>
            <a:chOff x="806134" y="-311782"/>
            <a:chExt cx="100116" cy="48370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500000">
              <a:off x="806134" y="-311782"/>
              <a:ext cx="100116" cy="483703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81114" y="353522"/>
            <a:ext cx="5817064" cy="197848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07453" y="4691216"/>
            <a:ext cx="10070808" cy="2105254"/>
            <a:chOff x="4107453" y="4691216"/>
            <a:chExt cx="10070808" cy="21052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07453" y="4691216"/>
              <a:ext cx="10070808" cy="21052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58134" y="2667018"/>
            <a:ext cx="7407541" cy="1313547"/>
            <a:chOff x="5458134" y="2667018"/>
            <a:chExt cx="7407541" cy="13135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58134" y="2667018"/>
              <a:ext cx="7407541" cy="13135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10879" y="2807108"/>
            <a:ext cx="6326231" cy="11622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4349" y="2826135"/>
            <a:ext cx="4220375" cy="871978"/>
            <a:chOff x="1634349" y="2826135"/>
            <a:chExt cx="4220375" cy="87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4349" y="2826135"/>
              <a:ext cx="4220375" cy="87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134" y="-311782"/>
            <a:ext cx="100116" cy="4837030"/>
            <a:chOff x="806134" y="-311782"/>
            <a:chExt cx="100116" cy="48370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500000">
              <a:off x="806134" y="-311782"/>
              <a:ext cx="100116" cy="4837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68180" y="5956012"/>
            <a:ext cx="100116" cy="4837030"/>
            <a:chOff x="17168180" y="5956012"/>
            <a:chExt cx="100116" cy="48370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500000">
              <a:off x="17168180" y="5956012"/>
              <a:ext cx="100116" cy="48370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4182" y="4369661"/>
            <a:ext cx="11985777" cy="16200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4349" y="4343585"/>
            <a:ext cx="12263225" cy="1588974"/>
            <a:chOff x="1634349" y="4343585"/>
            <a:chExt cx="12263225" cy="1588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4349" y="4343585"/>
              <a:ext cx="12263225" cy="1588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2513" y="5212498"/>
            <a:ext cx="1251690" cy="3125758"/>
            <a:chOff x="522513" y="5212498"/>
            <a:chExt cx="1251690" cy="31257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980000">
              <a:off x="522513" y="5212498"/>
              <a:ext cx="1251690" cy="31257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01498" y="7189428"/>
            <a:ext cx="11852049" cy="20228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57774" y="7171745"/>
            <a:ext cx="11733279" cy="2034276"/>
            <a:chOff x="2657774" y="7171745"/>
            <a:chExt cx="11733279" cy="20342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7774" y="7171745"/>
              <a:ext cx="11733279" cy="20342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64615" y="328618"/>
            <a:ext cx="3039608" cy="683839"/>
            <a:chOff x="15064615" y="328618"/>
            <a:chExt cx="3039608" cy="683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64615" y="328618"/>
              <a:ext cx="3039608" cy="6838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19221" y="245705"/>
            <a:ext cx="6216036" cy="19575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62534" y="266480"/>
            <a:ext cx="7497192" cy="1732437"/>
            <a:chOff x="4862534" y="266480"/>
            <a:chExt cx="7497192" cy="17324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2534" y="266480"/>
              <a:ext cx="7497192" cy="17324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32724" y="335796"/>
            <a:ext cx="1617478" cy="1617478"/>
            <a:chOff x="10732724" y="335796"/>
            <a:chExt cx="1617478" cy="16174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32724" y="335796"/>
              <a:ext cx="1617478" cy="16174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56" y="95011"/>
            <a:ext cx="4876831" cy="10370228"/>
            <a:chOff x="2356" y="95011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6" y="95011"/>
              <a:ext cx="4876831" cy="103702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96151" y="1969503"/>
            <a:ext cx="4047568" cy="36672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9939" y="5047396"/>
            <a:ext cx="3934578" cy="17889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48" y="-114159"/>
            <a:ext cx="100116" cy="2888483"/>
            <a:chOff x="893348" y="-114159"/>
            <a:chExt cx="100116" cy="28884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">
              <a:off x="893348" y="-114159"/>
              <a:ext cx="100116" cy="28884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2946" y="-21563"/>
            <a:ext cx="6887114" cy="10365747"/>
            <a:chOff x="1522946" y="-21563"/>
            <a:chExt cx="6887114" cy="103657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2946" y="-21563"/>
              <a:ext cx="6887114" cy="103657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4004" y="7139595"/>
            <a:ext cx="2148435" cy="2973612"/>
            <a:chOff x="15504004" y="7139595"/>
            <a:chExt cx="2148435" cy="29736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04004" y="7139595"/>
              <a:ext cx="2148435" cy="2973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2022-12-10T13:49:17Z</dcterms:created>
  <dcterms:modified xsi:type="dcterms:W3CDTF">2022-12-10T13:49:17Z</dcterms:modified>
</cp:coreProperties>
</file>